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3933-9C13-43F2-9C07-67B63F3E9F6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E025-9903-4E8D-A147-E04E206B3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1.detsad-abinsk.ru/2617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428604"/>
            <a:ext cx="474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28604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Шербакульского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Омской области «Детский сад «Буратино»</a:t>
            </a:r>
            <a:endParaRPr kumimoji="0" lang="ru-RU" sz="200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00024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советов для родителей: воспитание трудолюбия и самостоятельности у дошкольников 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семье»                       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6"/>
            <a:ext cx="6500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Подготовили воспитатели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  «Почемучки»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 квалификационной категории:                                                                                                                                                        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Садбекова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Жумабаевна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428604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http://11.detsad-abinsk.ru/2617-2/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1"/>
            <a:ext cx="814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 Как приучить ребенка к труду»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14554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Инновационная  программа  под редакцией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Т.С.Комаровой, Э.М.Дорофеевой «От рождения до школы»)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428604"/>
            <a:ext cx="73581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трудолюбия у ребенка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это сложная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многоплановая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задача. Ребенок, умеющий справляться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домашней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работой, в дальнейшем будет более легко справляться и с различными жизненными трудностями. Привычка к труду делает ребенка ответственным, значимым, самостоятельным.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428868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 трудового воспитания ребенка настолько разносторонни, что для их успешного решения необходимо тесное сотрудничество и взаимодействие семьи и дошкольного учреждения, родителей и воспитателей.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83582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овые ото 4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00438"/>
            <a:ext cx="3214678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428604"/>
            <a:ext cx="7358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83582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происходит у детей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трудовой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процессе трудовой деятельности происходит физическое и психическое развитие детей, овладение умениями и навыками (умение работать согласованно,  намечать последовательность действий, производить корректировку цели.)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трудовой деятельности способствует общению детей со сверстникам и взрослыми,  развиваются  способности.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Проявляется  уважение к труду и людям труда.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6439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пренебрежительное отношение к труду ребенка      («Отойди, ты все испортишь»).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тремление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все сделать самим. Нехватка времени и нежелание переделывать работу за ребенком приводит к тому, что родители делают все сами 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риучение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труду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силой.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одители дают ребенку  много работы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заставляют его делать все идеально. У многих детей в данной ситуации возникает вполне объяснимое отвращение к труду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ежелание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помогать. Некоторые родители считают, что малыш должен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понимать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«своим умом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ребенок лишается поддержки в виде опыта и мудрости взрослых.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труду: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помогать  взрослым  поддерживать порядок в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и на улице: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протирать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строительный материал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1118_160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2714612" cy="271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1119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357562"/>
            <a:ext cx="3714776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1119-WA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788" y="4143380"/>
            <a:ext cx="2659212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11122_2304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714488"/>
            <a:ext cx="2643174" cy="2356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211122_2329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2643173" cy="245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428605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риучать добросовестно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обязанности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дежурных по столовой.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11119-WA0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2946800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11119-WA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214686"/>
            <a:ext cx="3071834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1119-WA0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214686"/>
            <a:ext cx="3000364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1119-WA00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460" y="0"/>
            <a:ext cx="3003539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428605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ыполнять обязанности дежурного в уголке природы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овые ото 5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3286130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211122_230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2714612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1123-WA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66" y="3071810"/>
            <a:ext cx="3071834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928671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Продолжать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навыки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6000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Развитие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самообслуживания: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1118_153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300036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1119-WA00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786058"/>
            <a:ext cx="3357586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1119-WA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000504"/>
            <a:ext cx="300039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11119_1506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14488"/>
            <a:ext cx="30003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11119-WA00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1571612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42860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умение самостоятельно и своевременно готовить материалы и пособия к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занятию.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1119_17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46"/>
            <a:ext cx="3357554" cy="335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11020_095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62" y="3429000"/>
            <a:ext cx="350043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2021-11-19T15:48:38Z</dcterms:created>
  <dcterms:modified xsi:type="dcterms:W3CDTF">2021-11-23T17:42:59Z</dcterms:modified>
</cp:coreProperties>
</file>